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5"/>
    <p:sldMasterId id="2147483660" r:id="rId6"/>
  </p:sldMasterIdLst>
  <p:sldIdLst>
    <p:sldId id="256" r:id="rId7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84" autoAdjust="0"/>
    <p:restoredTop sz="94660"/>
  </p:normalViewPr>
  <p:slideViewPr>
    <p:cSldViewPr snapToGrid="0">
      <p:cViewPr varScale="1">
        <p:scale>
          <a:sx n="54" d="100"/>
          <a:sy n="54" d="100"/>
        </p:scale>
        <p:origin x="114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E252-66AD-4874-A902-FD1A30636554}" type="datetimeFigureOut">
              <a:rPr lang="he-IL" smtClean="0"/>
              <a:t>כ"ח/כסלו/תשע"ז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C7CFD-42CD-40AF-9D8A-B6FC5D603F5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24280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E252-66AD-4874-A902-FD1A30636554}" type="datetimeFigureOut">
              <a:rPr lang="he-IL" smtClean="0"/>
              <a:t>כ"ח/כסלו/תשע"ז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C7CFD-42CD-40AF-9D8A-B6FC5D603F5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67715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E252-66AD-4874-A902-FD1A30636554}" type="datetimeFigureOut">
              <a:rPr lang="he-IL" smtClean="0"/>
              <a:t>כ"ח/כסלו/תשע"ז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C7CFD-42CD-40AF-9D8A-B6FC5D603F5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01341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כ"ח/כסלו/תשע"ז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525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כ"ח/כסלו/תשע"ז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1207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כ"ח/כסלו/תשע"ז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306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כ"ח/כסלו/תשע"ז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984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כ"ח/כסלו/תשע"ז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001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כ"ח/כסלו/תשע"ז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861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כ"ח/כסלו/תשע"ז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791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כ"ח/כסלו/תשע"ז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19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E252-66AD-4874-A902-FD1A30636554}" type="datetimeFigureOut">
              <a:rPr lang="he-IL" smtClean="0"/>
              <a:t>כ"ח/כסלו/תשע"ז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C7CFD-42CD-40AF-9D8A-B6FC5D603F5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73796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כ"ח/כסלו/תשע"ז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4657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כ"ח/כסלו/תשע"ז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7411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כ"ח/כסלו/תשע"ז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27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E252-66AD-4874-A902-FD1A30636554}" type="datetimeFigureOut">
              <a:rPr lang="he-IL" smtClean="0"/>
              <a:t>כ"ח/כסלו/תשע"ז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C7CFD-42CD-40AF-9D8A-B6FC5D603F5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57400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E252-66AD-4874-A902-FD1A30636554}" type="datetimeFigureOut">
              <a:rPr lang="he-IL" smtClean="0"/>
              <a:t>כ"ח/כסלו/תשע"ז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C7CFD-42CD-40AF-9D8A-B6FC5D603F5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7779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E252-66AD-4874-A902-FD1A30636554}" type="datetimeFigureOut">
              <a:rPr lang="he-IL" smtClean="0"/>
              <a:t>כ"ח/כסלו/תשע"ז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C7CFD-42CD-40AF-9D8A-B6FC5D603F5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11023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E252-66AD-4874-A902-FD1A30636554}" type="datetimeFigureOut">
              <a:rPr lang="he-IL" smtClean="0"/>
              <a:t>כ"ח/כסלו/תשע"ז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C7CFD-42CD-40AF-9D8A-B6FC5D603F5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00923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E252-66AD-4874-A902-FD1A30636554}" type="datetimeFigureOut">
              <a:rPr lang="he-IL" smtClean="0"/>
              <a:t>כ"ח/כסלו/תשע"ז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C7CFD-42CD-40AF-9D8A-B6FC5D603F5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29785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E252-66AD-4874-A902-FD1A30636554}" type="datetimeFigureOut">
              <a:rPr lang="he-IL" smtClean="0"/>
              <a:t>כ"ח/כסלו/תשע"ז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C7CFD-42CD-40AF-9D8A-B6FC5D603F5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7951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E252-66AD-4874-A902-FD1A30636554}" type="datetimeFigureOut">
              <a:rPr lang="he-IL" smtClean="0"/>
              <a:t>כ"ח/כסלו/תשע"ז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C7CFD-42CD-40AF-9D8A-B6FC5D603F5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57946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3E252-66AD-4874-A902-FD1A30636554}" type="datetimeFigureOut">
              <a:rPr lang="he-IL" smtClean="0"/>
              <a:t>כ"ח/כסלו/תשע"ז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C7CFD-42CD-40AF-9D8A-B6FC5D603F5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1161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A3210-3A4C-4638-BB66-E8F9D8CDC6E9}" type="datetimeFigureOut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כ"ח/כסלו/תשע"ז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BED3B-481B-431F-BE55-D85BEC81690B}" type="slidenum">
              <a:rPr lang="he-I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895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nergy.gov.il/English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23997" y="947205"/>
            <a:ext cx="8945461" cy="4231928"/>
          </a:xfrm>
          <a:prstGeom prst="rect">
            <a:avLst/>
          </a:prstGeom>
          <a:ln>
            <a:solidFill>
              <a:srgbClr val="00666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rtl="0"/>
            <a:endParaRPr lang="en-US" dirty="0">
              <a:solidFill>
                <a:prstClr val="black"/>
              </a:solidFill>
            </a:endParaRPr>
          </a:p>
          <a:p>
            <a:pPr algn="ctr" rtl="0"/>
            <a:endParaRPr lang="en-US" b="1" dirty="0" smtClean="0">
              <a:solidFill>
                <a:prstClr val="black"/>
              </a:solidFill>
            </a:endParaRPr>
          </a:p>
          <a:p>
            <a:pPr algn="ctr" rtl="0"/>
            <a:endParaRPr lang="en-US" sz="2400" b="1" dirty="0" smtClean="0">
              <a:solidFill>
                <a:prstClr val="black"/>
              </a:solidFill>
            </a:endParaRPr>
          </a:p>
          <a:p>
            <a:pPr algn="ctr" rtl="0"/>
            <a:r>
              <a:rPr lang="en-US" sz="2400" b="1" u="sng" dirty="0" smtClean="0"/>
              <a:t>Tender for the Purchase of 95 </a:t>
            </a:r>
            <a:r>
              <a:rPr lang="en-US" sz="2400" b="1" u="sng" dirty="0"/>
              <a:t>Octane </a:t>
            </a:r>
            <a:r>
              <a:rPr lang="en-US" sz="2400" b="1" u="sng" dirty="0" smtClean="0"/>
              <a:t>Gasoline</a:t>
            </a:r>
            <a:endParaRPr lang="en-US" sz="2400" b="1" dirty="0" smtClean="0">
              <a:solidFill>
                <a:prstClr val="black"/>
              </a:solidFill>
            </a:endParaRPr>
          </a:p>
          <a:p>
            <a:pPr algn="ctr" rtl="0"/>
            <a:endParaRPr lang="en-US" sz="2000" b="1" dirty="0" smtClean="0"/>
          </a:p>
          <a:p>
            <a:pPr algn="ctr" rtl="0"/>
            <a:r>
              <a:rPr lang="en-US" sz="2000" dirty="0" smtClean="0"/>
              <a:t>Israel’s </a:t>
            </a:r>
            <a:r>
              <a:rPr lang="en-US" sz="2000" dirty="0"/>
              <a:t>Ministry of National Infrastructure, Energy and Water Resources is </a:t>
            </a:r>
            <a:r>
              <a:rPr lang="en-US" sz="2000" dirty="0" smtClean="0"/>
              <a:t>announcing </a:t>
            </a:r>
            <a:r>
              <a:rPr lang="en-US" sz="2000" dirty="0"/>
              <a:t>a </a:t>
            </a:r>
            <a:r>
              <a:rPr lang="en-US" sz="2000" dirty="0" smtClean="0"/>
              <a:t>Tender for the purchase </a:t>
            </a:r>
            <a:r>
              <a:rPr lang="en-US" sz="2000" smtClean="0"/>
              <a:t>of 70,000 </a:t>
            </a:r>
            <a:r>
              <a:rPr lang="en-US" sz="2000" dirty="0" smtClean="0"/>
              <a:t>K.L. (Kilo Liter) of 95 Octane Gasoline</a:t>
            </a:r>
            <a:endParaRPr lang="en-US" sz="2000" dirty="0"/>
          </a:p>
          <a:p>
            <a:pPr algn="ctr" rtl="0"/>
            <a:endParaRPr lang="en-US" sz="2000" dirty="0"/>
          </a:p>
          <a:p>
            <a:pPr algn="ctr" rtl="0"/>
            <a:r>
              <a:rPr lang="en-US" sz="2000" dirty="0" smtClean="0"/>
              <a:t>Companies </a:t>
            </a:r>
            <a:r>
              <a:rPr lang="en-US" sz="2000" dirty="0"/>
              <a:t>that are interested in participating in the </a:t>
            </a:r>
            <a:r>
              <a:rPr lang="en-US" sz="2000" dirty="0" smtClean="0"/>
              <a:t>Tender may obtain </a:t>
            </a:r>
            <a:r>
              <a:rPr lang="en-US" sz="2000" dirty="0"/>
              <a:t>the </a:t>
            </a:r>
            <a:r>
              <a:rPr lang="en-US" sz="2000" dirty="0" smtClean="0"/>
              <a:t>Tender documents from </a:t>
            </a:r>
            <a:r>
              <a:rPr lang="en-US" sz="2000" dirty="0"/>
              <a:t>the </a:t>
            </a:r>
            <a:r>
              <a:rPr lang="en-US" sz="2000" dirty="0" smtClean="0"/>
              <a:t>Ministry’s </a:t>
            </a:r>
            <a:r>
              <a:rPr lang="en-US" sz="2000" dirty="0"/>
              <a:t>website - </a:t>
            </a:r>
            <a:r>
              <a:rPr lang="en-US" sz="2000" dirty="0">
                <a:solidFill>
                  <a:prstClr val="black"/>
                </a:solidFill>
                <a:hlinkClick r:id="rId2"/>
              </a:rPr>
              <a:t>www.energy.gov.il</a:t>
            </a:r>
            <a:r>
              <a:rPr lang="he-IL" sz="2000" dirty="0">
                <a:solidFill>
                  <a:prstClr val="black"/>
                </a:solidFill>
                <a:hlinkClick r:id="rId2"/>
              </a:rPr>
              <a:t>/</a:t>
            </a:r>
            <a:r>
              <a:rPr lang="en-US" sz="2000" dirty="0" smtClean="0">
                <a:solidFill>
                  <a:prstClr val="black"/>
                </a:solidFill>
                <a:hlinkClick r:id="rId2"/>
              </a:rPr>
              <a:t>English</a:t>
            </a:r>
            <a:endParaRPr lang="en-US" sz="2000" dirty="0" smtClean="0">
              <a:solidFill>
                <a:prstClr val="black"/>
              </a:solidFill>
            </a:endParaRPr>
          </a:p>
          <a:p>
            <a:pPr algn="ctr" rtl="0"/>
            <a:endParaRPr lang="en-US" sz="2000" dirty="0">
              <a:solidFill>
                <a:prstClr val="black"/>
              </a:solidFill>
            </a:endParaRPr>
          </a:p>
          <a:p>
            <a:pPr algn="ctr" rtl="0"/>
            <a:r>
              <a:rPr lang="en-US" sz="2500" b="1" dirty="0" smtClean="0">
                <a:solidFill>
                  <a:prstClr val="black"/>
                </a:solidFill>
              </a:rPr>
              <a:t>The </a:t>
            </a:r>
            <a:r>
              <a:rPr lang="en-US" sz="2500" b="1" dirty="0">
                <a:solidFill>
                  <a:prstClr val="black"/>
                </a:solidFill>
              </a:rPr>
              <a:t>deadline for submission of bids is </a:t>
            </a:r>
            <a:r>
              <a:rPr lang="en-US" sz="2500" b="1" dirty="0" smtClean="0">
                <a:solidFill>
                  <a:prstClr val="black"/>
                </a:solidFill>
              </a:rPr>
              <a:t>January 31, 2017</a:t>
            </a:r>
            <a:endParaRPr lang="he-IL" dirty="0">
              <a:solidFill>
                <a:prstClr val="black"/>
              </a:solidFill>
            </a:endParaRPr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3526" y="984913"/>
            <a:ext cx="4030089" cy="994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34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customXsn xmlns="http://schemas.microsoft.com/office/2006/metadata/customXsn">
  <xsnLocation/>
  <cached>True</cached>
  <openByDefault>False</openByDefault>
  <xsnScope>http://moss/DocumentManagementSite</xsnScope>
</customXsn>
</file>

<file path=customXml/item2.xml><?xml version="1.0" encoding="utf-8"?>
<p:properties xmlns:p="http://schemas.microsoft.com/office/2006/metadata/properties" xmlns:xsi="http://www.w3.org/2001/XMLSchema-instance">
  <documentManagement>
    <SignerName xmlns="8f5b83e0-a1d3-486c-bd07-833a425c74af">ינון גלעדי</SignerName>
    <RecipientsNameBCC xmlns="8f5b83e0-a1d3-486c-bd07-833a425c74af">__________</RecipientsNameBCC>
    <FullNameCC xmlns="8f5b83e0-a1d3-486c-bd07-833a425c74af">.</FullNameCC>
    <DepartmentPermissionWasSet xmlns="8f5b83e0-a1d3-486c-bd07-833a425c74af" xsi:nil="true"/>
    <PreviousPublishingStatus xmlns="8f5b83e0-a1d3-486c-bd07-833a425c74af">Pending</PreviousPublishingStatus>
    <RecipientsNameTO xmlns="8f5b83e0-a1d3-486c-bd07-833a425c74af">__________</RecipientsNameTO>
    <SignerItemID xmlns="8f5b83e0-a1d3-486c-bd07-833a425c74af">-1</SignerItemID>
    <RecipientsMailTO xmlns="8f5b83e0-a1d3-486c-bd07-833a425c74af" xsi:nil="true"/>
    <DocumentCatalog xmlns="8f5b83e0-a1d3-486c-bd07-833a425c74af">מודעה</DocumentCatalog>
    <LastCheckInUser xmlns="8f5b83e0-a1d3-486c-bd07-833a425c74af">חשבון מערכת</LastCheckInUser>
    <PermissionForUserGroup xmlns="8f5b83e0-a1d3-486c-bd07-833a425c74af" xsi:nil="true"/>
    <SignerWorkPhone xmlns="8f5b83e0-a1d3-486c-bd07-833a425c74af">02-5006629</SignerWorkPhone>
    <CounterString xmlns="8f5b83e0-a1d3-486c-bd07-833a425c74af">574</CounterString>
    <AdditionalReaders xmlns="8f5b83e0-a1d3-486c-bd07-833a425c74af" xsi:nil="true"/>
    <PreviousAdditionalEditors xmlns="8f5b83e0-a1d3-486c-bd07-833a425c74af">s-1-5-21-751151982-1351359263-2670605570-2683</PreviousAdditionalEditors>
    <SetDepartmentPermission xmlns="8f5b83e0-a1d3-486c-bd07-833a425c74af">0</SetDepartmentPermission>
    <AdditionalReaderUsers xmlns="8f5b83e0-a1d3-486c-bd07-833a425c74af" xsi:nil="true"/>
    <AdditionalEditors xmlns="8f5b83e0-a1d3-486c-bd07-833a425c74af">s-1-5-21-751151982-1351359263-2670605570-2683</AdditionalEditors>
    <SignerJobTitle xmlns="8f5b83e0-a1d3-486c-bd07-833a425c74af">לשכת הדוברת</SignerJobTitle>
    <SignerDepartment xmlns="8f5b83e0-a1d3-486c-bd07-833a425c74af">לשכת הדוברת</SignerDepartment>
    <RecipientsNameCC xmlns="8f5b83e0-a1d3-486c-bd07-833a425c74af">__________</RecipientsNameCC>
    <FullNameBCC xmlns="8f5b83e0-a1d3-486c-bd07-833a425c74af">.</FullNameBCC>
    <FullNameAll xmlns="8f5b83e0-a1d3-486c-bd07-833a425c74af">~~</FullNameAll>
    <DocumentLinkHidden xmlns="87b98568-e8c7-4058-bf31-e11803adaf85" xsi:nil="true"/>
    <DocumentCreateDateEnglish xmlns="8f5b83e0-a1d3-486c-bd07-833a425c74af">20 בנובמבר 2016</DocumentCreateDateEnglish>
    <DocumentCreateDateHebrew xmlns="8f5b83e0-a1d3-486c-bd07-833a425c74af">י"ט בחשון התשע"ז</DocumentCreateDateHebrew>
    <SignerEmail xmlns="8f5b83e0-a1d3-486c-bd07-833a425c74af">inong@energy.gov.il</SignerEmail>
    <FullNameTO xmlns="8f5b83e0-a1d3-486c-bd07-833a425c74af">.</FullNameTO>
    <AdditionalSigners xmlns="8f5b83e0-a1d3-486c-bd07-833a425c74af" xsi:nil="true"/>
    <SignerWorkFax xmlns="8f5b83e0-a1d3-486c-bd07-833a425c74af">__________</SignerWorkFax>
    <LastCheckOutUser xmlns="8f5b83e0-a1d3-486c-bd07-833a425c74af">ינון גלעדי</LastCheckOutUser>
    <SubjectDocument xmlns="8f5b83e0-a1d3-486c-bd07-833a425c74af">מודעה באנגלית על הליך תחרותי לפתיחת הים</SubjectDocument>
    <AdditionalWriters xmlns="8f5b83e0-a1d3-486c-bd07-833a425c74af" xsi:nil="true"/>
    <WriterName xmlns="8f5b83e0-a1d3-486c-bd07-833a425c74af">ינון גלעדי</WriterName>
    <DocumentLibraryName xmlns="8f5b83e0-a1d3-486c-bd07-833a425c74af">אגף דוברות, תקשורת והסברה</DocumentLibraryName>
    <PreviousAdditionalReaders xmlns="8f5b83e0-a1d3-486c-bd07-833a425c74af" xsi:nil="true"/>
    <LastPublishDate xmlns="8f5b83e0-a1d3-486c-bd07-833a425c74af" xsi:nil="true"/>
    <LastLockDate xmlns="8f5b83e0-a1d3-486c-bd07-833a425c74af" xsi:nil="true"/>
    <LastLockUser xmlns="8f5b83e0-a1d3-486c-bd07-833a425c74af" xsi:nil="true"/>
    <RecipientsMailBCC xmlns="8f5b83e0-a1d3-486c-bd07-833a425c74af" xsi:nil="true"/>
    <RecipientsMailSent xmlns="8f5b83e0-a1d3-486c-bd07-833a425c74af" xsi:nil="true"/>
    <DocumentLinkHiddenPrevious xmlns="87b98568-e8c7-4058-bf31-e11803adaf85" xsi:nil="true"/>
    <DocumentWorkInstrument xmlns="8f5b83e0-a1d3-486c-bd07-833a425c74af">POWERPOINT</DocumentWorkInstrument>
    <DocumentCreateDate xmlns="8f5b83e0-a1d3-486c-bd07-833a425c74af">2016-11-20T00:00:00+00:00</DocumentCreateDate>
    <LastCheckOutDate xmlns="8f5b83e0-a1d3-486c-bd07-833a425c74af">20/11/2016 03:50;58</LastCheckOutDate>
    <RecipientsMailCC xmlns="8f5b83e0-a1d3-486c-bd07-833a425c74af" xsi:nil="true"/>
    <DocumentWordTemplate xmlns="8f5b83e0-a1d3-486c-bd07-833a425c74af">לשכת הדוברת</DocumentWordTemplate>
    <CurrentDocumentStatus xmlns="8f5b83e0-a1d3-486c-bd07-833a425c74af">עבודה</CurrentDocumentStatus>
    <LastCheckInDate xmlns="8f5b83e0-a1d3-486c-bd07-833a425c74af">20/11/2016 03:50;48</LastCheckInDate>
    <DocumentCounter xmlns="8f5b83e0-a1d3-486c-bd07-833a425c74af">דוב_574_2016</DocumentCounter>
    <LastPublishUser xmlns="8f5b83e0-a1d3-486c-bd07-833a425c74a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לשכת הדוברת" ma:contentTypeID="0x0101003CBAFB7F4A7FF54FB9D64543F2EA55D23A008F1C0D6C6A23D640B8D7CEA47E07811D" ma:contentTypeVersion="128" ma:contentTypeDescription="" ma:contentTypeScope="" ma:versionID="277077e219c097d128bc80595c04c9f9">
  <xsd:schema xmlns:xsd="http://www.w3.org/2001/XMLSchema" xmlns:xs="http://www.w3.org/2001/XMLSchema" xmlns:p="http://schemas.microsoft.com/office/2006/metadata/properties" xmlns:ns2="8f5b83e0-a1d3-486c-bd07-833a425c74af" xmlns:ns3="87b98568-e8c7-4058-bf31-e11803adaf85" targetNamespace="http://schemas.microsoft.com/office/2006/metadata/properties" ma:root="true" ma:fieldsID="4a45eb8d34b02d950f96bebbe80ca9fb" ns2:_="" ns3:_="">
    <xsd:import namespace="8f5b83e0-a1d3-486c-bd07-833a425c74af"/>
    <xsd:import namespace="87b98568-e8c7-4058-bf31-e11803adaf85"/>
    <xsd:element name="properties">
      <xsd:complexType>
        <xsd:sequence>
          <xsd:element name="documentManagement">
            <xsd:complexType>
              <xsd:all>
                <xsd:element ref="ns2:DocumentWorkInstrument" minOccurs="0"/>
                <xsd:element ref="ns2:DocumentWordTemplate" minOccurs="0"/>
                <xsd:element ref="ns2:WriterName" minOccurs="0"/>
                <xsd:element ref="ns2:DepartmentPermissionWasSet" minOccurs="0"/>
                <xsd:element ref="ns2:CurrentDocumentStatus" minOccurs="0"/>
                <xsd:element ref="ns2:LastCheckOutDate" minOccurs="0"/>
                <xsd:element ref="ns2:LastCheckOutUser" minOccurs="0"/>
                <xsd:element ref="ns2:LastCheckInDate" minOccurs="0"/>
                <xsd:element ref="ns2:LastCheckInUser" minOccurs="0"/>
                <xsd:element ref="ns2:LastPublishDate" minOccurs="0"/>
                <xsd:element ref="ns2:LastPublishUser" minOccurs="0"/>
                <xsd:element ref="ns2:LastLockDate" minOccurs="0"/>
                <xsd:element ref="ns2:LastLockUser" minOccurs="0"/>
                <xsd:element ref="ns2:PreviousPublishingStatus" minOccurs="0"/>
                <xsd:element ref="ns2:SubjectDocument" minOccurs="0"/>
                <xsd:element ref="ns2:DocumentCreateDateEnglish" minOccurs="0"/>
                <xsd:element ref="ns2:DocumentCreateDateHebrew" minOccurs="0"/>
                <xsd:element ref="ns2:SignerName" minOccurs="0"/>
                <xsd:element ref="ns2:SignerItemID" minOccurs="0"/>
                <xsd:element ref="ns2:SignerEmail" minOccurs="0"/>
                <xsd:element ref="ns2:SignerJobTitle" minOccurs="0"/>
                <xsd:element ref="ns2:SignerDepartment" minOccurs="0"/>
                <xsd:element ref="ns2:SignerWorkPhone" minOccurs="0"/>
                <xsd:element ref="ns2:SignerWorkFax" minOccurs="0"/>
                <xsd:element ref="ns2:RecipientsNameTO" minOccurs="0"/>
                <xsd:element ref="ns2:RecipientsMailTO" minOccurs="0"/>
                <xsd:element ref="ns2:RecipientsNameCC" minOccurs="0"/>
                <xsd:element ref="ns2:RecipientsMailCC" minOccurs="0"/>
                <xsd:element ref="ns2:RecipientsNameBCC" minOccurs="0"/>
                <xsd:element ref="ns2:RecipientsMailBCC" minOccurs="0"/>
                <xsd:element ref="ns2:RecipientsMailSent" minOccurs="0"/>
                <xsd:element ref="ns2:CounterString" minOccurs="0"/>
                <xsd:element ref="ns2:DocumentCounter" minOccurs="0"/>
                <xsd:element ref="ns2:FullNameTO" minOccurs="0"/>
                <xsd:element ref="ns2:FullNameCC" minOccurs="0"/>
                <xsd:element ref="ns2:FullNameBCC" minOccurs="0"/>
                <xsd:element ref="ns2:AdditionalReaders" minOccurs="0"/>
                <xsd:element ref="ns2:PreviousAdditionalReaders" minOccurs="0"/>
                <xsd:element ref="ns2:AdditionalEditors" minOccurs="0"/>
                <xsd:element ref="ns2:PreviousAdditionalEditors" minOccurs="0"/>
                <xsd:element ref="ns2:SetDepartmentPermission" minOccurs="0"/>
                <xsd:element ref="ns2:DocumentLibraryName" minOccurs="0"/>
                <xsd:element ref="ns2:FullNameAll" minOccurs="0"/>
                <xsd:element ref="ns2:PermissionForUserGroup" minOccurs="0"/>
                <xsd:element ref="ns3:DocumentLinkHidden" minOccurs="0"/>
                <xsd:element ref="ns3:DocumentLinkHiddenPrevious" minOccurs="0"/>
                <xsd:element ref="ns2:AdditionalReaderUsers" minOccurs="0"/>
                <xsd:element ref="ns2:AdditionalSigners" minOccurs="0"/>
                <xsd:element ref="ns2:AdditionalWriters" minOccurs="0"/>
                <xsd:element ref="ns2:DocumentCatalog" minOccurs="0"/>
                <xsd:element ref="ns2:DocumentCreate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5b83e0-a1d3-486c-bd07-833a425c74af" elementFormDefault="qualified">
    <xsd:import namespace="http://schemas.microsoft.com/office/2006/documentManagement/types"/>
    <xsd:import namespace="http://schemas.microsoft.com/office/infopath/2007/PartnerControls"/>
    <xsd:element name="DocumentWorkInstrument" ma:index="2" nillable="true" ma:displayName="כלי עבודה" ma:hidden="true" ma:internalName="DocumentWorkInstrument" ma:readOnly="false">
      <xsd:simpleType>
        <xsd:restriction base="dms:Text">
          <xsd:maxLength value="255"/>
        </xsd:restriction>
      </xsd:simpleType>
    </xsd:element>
    <xsd:element name="DocumentWordTemplate" ma:index="3" nillable="true" ma:displayName="תבנית וורד" ma:hidden="true" ma:internalName="DocumentWordTemplate" ma:readOnly="false">
      <xsd:simpleType>
        <xsd:restriction base="dms:Text">
          <xsd:maxLength value="255"/>
        </xsd:restriction>
      </xsd:simpleType>
    </xsd:element>
    <xsd:element name="WriterName" ma:index="4" nillable="true" ma:displayName="שם מחבר מסמך" ma:hidden="true" ma:internalName="WriterName" ma:readOnly="false">
      <xsd:simpleType>
        <xsd:restriction base="dms:Text">
          <xsd:maxLength value="255"/>
        </xsd:restriction>
      </xsd:simpleType>
    </xsd:element>
    <xsd:element name="DepartmentPermissionWasSet" ma:index="5" nillable="true" ma:displayName="בוצע הענקת הרשאות ליחידה" ma:hidden="true" ma:internalName="DepartmentPermissionWasSet" ma:readOnly="false">
      <xsd:simpleType>
        <xsd:restriction base="dms:Text">
          <xsd:maxLength value="255"/>
        </xsd:restriction>
      </xsd:simpleType>
    </xsd:element>
    <xsd:element name="CurrentDocumentStatus" ma:index="6" nillable="true" ma:displayName="סטאטוס" ma:hidden="true" ma:internalName="CurrentDocumentStatus" ma:readOnly="false">
      <xsd:simpleType>
        <xsd:restriction base="dms:Text">
          <xsd:maxLength value="255"/>
        </xsd:restriction>
      </xsd:simpleType>
    </xsd:element>
    <xsd:element name="LastCheckOutDate" ma:index="7" nillable="true" ma:displayName="תאריך הוצא אחרון" ma:hidden="true" ma:internalName="LastCheckOutDate" ma:readOnly="false">
      <xsd:simpleType>
        <xsd:restriction base="dms:Text">
          <xsd:maxLength value="255"/>
        </xsd:restriction>
      </xsd:simpleType>
    </xsd:element>
    <xsd:element name="LastCheckOutUser" ma:index="8" nillable="true" ma:displayName="משתמש הוצא אחרון" ma:hidden="true" ma:internalName="LastCheckOutUser" ma:readOnly="false">
      <xsd:simpleType>
        <xsd:restriction base="dms:Text">
          <xsd:maxLength value="255"/>
        </xsd:restriction>
      </xsd:simpleType>
    </xsd:element>
    <xsd:element name="LastCheckInDate" ma:index="9" nillable="true" ma:displayName="תאריך הכנסה אחרון" ma:hidden="true" ma:internalName="LastCheckInDate" ma:readOnly="false">
      <xsd:simpleType>
        <xsd:restriction base="dms:Text">
          <xsd:maxLength value="255"/>
        </xsd:restriction>
      </xsd:simpleType>
    </xsd:element>
    <xsd:element name="LastCheckInUser" ma:index="10" nillable="true" ma:displayName="משתמש הכנסה אחרון" ma:hidden="true" ma:internalName="LastCheckInUser" ma:readOnly="false">
      <xsd:simpleType>
        <xsd:restriction base="dms:Text">
          <xsd:maxLength value="255"/>
        </xsd:restriction>
      </xsd:simpleType>
    </xsd:element>
    <xsd:element name="LastPublishDate" ma:index="11" nillable="true" ma:displayName="תאריך פרסום אחרון" ma:hidden="true" ma:internalName="LastPublishDate" ma:readOnly="false">
      <xsd:simpleType>
        <xsd:restriction base="dms:Text">
          <xsd:maxLength value="255"/>
        </xsd:restriction>
      </xsd:simpleType>
    </xsd:element>
    <xsd:element name="LastPublishUser" ma:index="12" nillable="true" ma:displayName="משתמש פרסום אחרון" ma:hidden="true" ma:internalName="LastPublishUser" ma:readOnly="false">
      <xsd:simpleType>
        <xsd:restriction base="dms:Text">
          <xsd:maxLength value="255"/>
        </xsd:restriction>
      </xsd:simpleType>
    </xsd:element>
    <xsd:element name="LastLockDate" ma:index="13" nillable="true" ma:displayName="תאריך נעילה אחרון" ma:hidden="true" ma:internalName="LastLockDate" ma:readOnly="false">
      <xsd:simpleType>
        <xsd:restriction base="dms:Text">
          <xsd:maxLength value="255"/>
        </xsd:restriction>
      </xsd:simpleType>
    </xsd:element>
    <xsd:element name="LastLockUser" ma:index="14" nillable="true" ma:displayName="משתמש נעילה אחרון" ma:hidden="true" ma:internalName="LastLockUser" ma:readOnly="false">
      <xsd:simpleType>
        <xsd:restriction base="dms:Text">
          <xsd:maxLength value="255"/>
        </xsd:restriction>
      </xsd:simpleType>
    </xsd:element>
    <xsd:element name="PreviousPublishingStatus" ma:index="15" nillable="true" ma:displayName="סטאטוס מסמך קודם" ma:hidden="true" ma:internalName="PreviousPublishingStatus" ma:readOnly="false">
      <xsd:simpleType>
        <xsd:restriction base="dms:Text">
          <xsd:maxLength value="255"/>
        </xsd:restriction>
      </xsd:simpleType>
    </xsd:element>
    <xsd:element name="SubjectDocument" ma:index="16" nillable="true" ma:displayName="הנדון מסמך" ma:internalName="SubjectDocument" ma:readOnly="false">
      <xsd:simpleType>
        <xsd:restriction base="dms:Text">
          <xsd:maxLength value="255"/>
        </xsd:restriction>
      </xsd:simpleType>
    </xsd:element>
    <xsd:element name="DocumentCreateDateEnglish" ma:index="17" nillable="true" ma:displayName="תאריך יצירה לועזי" ma:internalName="DocumentCreateDateEnglish" ma:readOnly="false">
      <xsd:simpleType>
        <xsd:restriction base="dms:Text">
          <xsd:maxLength value="255"/>
        </xsd:restriction>
      </xsd:simpleType>
    </xsd:element>
    <xsd:element name="DocumentCreateDateHebrew" ma:index="18" nillable="true" ma:displayName="תאריך יצירה עברי" ma:internalName="DocumentCreateDateHebrew" ma:readOnly="false">
      <xsd:simpleType>
        <xsd:restriction base="dms:Text">
          <xsd:maxLength value="255"/>
        </xsd:restriction>
      </xsd:simpleType>
    </xsd:element>
    <xsd:element name="SignerName" ma:index="19" nillable="true" ma:displayName="שם חותם מסמך" ma:internalName="SignerName" ma:readOnly="false">
      <xsd:simpleType>
        <xsd:restriction base="dms:Text">
          <xsd:maxLength value="255"/>
        </xsd:restriction>
      </xsd:simpleType>
    </xsd:element>
    <xsd:element name="SignerItemID" ma:index="20" nillable="true" ma:displayName="חותם מזהה רשימה" ma:hidden="true" ma:internalName="SignerItemID" ma:readOnly="false">
      <xsd:simpleType>
        <xsd:restriction base="dms:Text">
          <xsd:maxLength value="255"/>
        </xsd:restriction>
      </xsd:simpleType>
    </xsd:element>
    <xsd:element name="SignerEmail" ma:index="21" nillable="true" ma:displayName="מייל של חותם" ma:internalName="SignerEmail" ma:readOnly="false">
      <xsd:simpleType>
        <xsd:restriction base="dms:Text">
          <xsd:maxLength value="255"/>
        </xsd:restriction>
      </xsd:simpleType>
    </xsd:element>
    <xsd:element name="SignerJobTitle" ma:index="22" nillable="true" ma:displayName="תפקיד של חותם" ma:internalName="SignerJobTitle" ma:readOnly="false">
      <xsd:simpleType>
        <xsd:restriction base="dms:Text">
          <xsd:maxLength value="255"/>
        </xsd:restriction>
      </xsd:simpleType>
    </xsd:element>
    <xsd:element name="SignerDepartment" ma:index="23" nillable="true" ma:displayName="יהידה של חותם" ma:internalName="SignerDepartment" ma:readOnly="false">
      <xsd:simpleType>
        <xsd:restriction base="dms:Text">
          <xsd:maxLength value="255"/>
        </xsd:restriction>
      </xsd:simpleType>
    </xsd:element>
    <xsd:element name="SignerWorkPhone" ma:index="24" nillable="true" ma:displayName="טלפון עבודה של חותם" ma:internalName="SignerWorkPhone" ma:readOnly="false">
      <xsd:simpleType>
        <xsd:restriction base="dms:Text">
          <xsd:maxLength value="255"/>
        </xsd:restriction>
      </xsd:simpleType>
    </xsd:element>
    <xsd:element name="SignerWorkFax" ma:index="25" nillable="true" ma:displayName="פקס של חותם" ma:internalName="SignerWorkFax" ma:readOnly="false">
      <xsd:simpleType>
        <xsd:restriction base="dms:Text">
          <xsd:maxLength value="255"/>
        </xsd:restriction>
      </xsd:simpleType>
    </xsd:element>
    <xsd:element name="RecipientsNameTO" ma:index="26" nillable="true" ma:displayName="רשימת שמות נמענים יעדים" ma:hidden="true" ma:internalName="RecipientsNameTO" ma:readOnly="false">
      <xsd:simpleType>
        <xsd:restriction base="dms:Note"/>
      </xsd:simpleType>
    </xsd:element>
    <xsd:element name="RecipientsMailTO" ma:index="27" nillable="true" ma:displayName="רשימת מיילים נמענים יעדים" ma:hidden="true" ma:internalName="RecipientsMailTO" ma:readOnly="false">
      <xsd:simpleType>
        <xsd:restriction base="dms:Note"/>
      </xsd:simpleType>
    </xsd:element>
    <xsd:element name="RecipientsNameCC" ma:index="28" nillable="true" ma:displayName="רשימת שמות נמענים נוספים" ma:hidden="true" ma:internalName="RecipientsNameCC" ma:readOnly="false">
      <xsd:simpleType>
        <xsd:restriction base="dms:Note"/>
      </xsd:simpleType>
    </xsd:element>
    <xsd:element name="RecipientsMailCC" ma:index="29" nillable="true" ma:displayName="רשימת מיילים נמענים נוספים" ma:hidden="true" ma:internalName="RecipientsMailCC" ma:readOnly="false">
      <xsd:simpleType>
        <xsd:restriction base="dms:Note"/>
      </xsd:simpleType>
    </xsd:element>
    <xsd:element name="RecipientsNameBCC" ma:index="30" nillable="true" ma:displayName="רשימת שמות נמענים מוסתרים" ma:hidden="true" ma:internalName="RecipientsNameBCC" ma:readOnly="false">
      <xsd:simpleType>
        <xsd:restriction base="dms:Note"/>
      </xsd:simpleType>
    </xsd:element>
    <xsd:element name="RecipientsMailBCC" ma:index="31" nillable="true" ma:displayName="רשימת מיילים נמענים מוסתרים" ma:hidden="true" ma:internalName="RecipientsMailBCC" ma:readOnly="false">
      <xsd:simpleType>
        <xsd:restriction base="dms:Note"/>
      </xsd:simpleType>
    </xsd:element>
    <xsd:element name="RecipientsMailSent" ma:index="32" nillable="true" ma:displayName="רשימת מיילים נשלחים" ma:hidden="true" ma:internalName="RecipientsMailSent" ma:readOnly="false">
      <xsd:simpleType>
        <xsd:restriction base="dms:Note"/>
      </xsd:simpleType>
    </xsd:element>
    <xsd:element name="CounterString" ma:index="33" nillable="true" ma:displayName="מס'" ma:decimals="0" ma:internalName="CounterString" ma:readOnly="false" ma:percentage="FALSE">
      <xsd:simpleType>
        <xsd:restriction base="dms:Number"/>
      </xsd:simpleType>
    </xsd:element>
    <xsd:element name="DocumentCounter" ma:index="34" nillable="true" ma:displayName="סימוכין מסמך" ma:internalName="DocumentCounter">
      <xsd:simpleType>
        <xsd:restriction base="dms:Text">
          <xsd:maxLength value="255"/>
        </xsd:restriction>
      </xsd:simpleType>
    </xsd:element>
    <xsd:element name="FullNameTO" ma:index="35" nillable="true" ma:displayName="רשימת שמות מלאים נמענים יעדים" ma:internalName="FullNameTO">
      <xsd:simpleType>
        <xsd:restriction base="dms:Note">
          <xsd:maxLength value="255"/>
        </xsd:restriction>
      </xsd:simpleType>
    </xsd:element>
    <xsd:element name="FullNameCC" ma:index="36" nillable="true" ma:displayName="רשימת שמות מלאים נמענים נוספים" ma:internalName="FullNameCC">
      <xsd:simpleType>
        <xsd:restriction base="dms:Note">
          <xsd:maxLength value="255"/>
        </xsd:restriction>
      </xsd:simpleType>
    </xsd:element>
    <xsd:element name="FullNameBCC" ma:index="37" nillable="true" ma:displayName="רשימת שמות מלאים נמענים מוסתרים" ma:hidden="true" ma:internalName="FullNameBCC" ma:readOnly="false">
      <xsd:simpleType>
        <xsd:restriction base="dms:Note"/>
      </xsd:simpleType>
    </xsd:element>
    <xsd:element name="AdditionalReaders" ma:index="38" nillable="true" ma:displayName="משתמשים בעלי הרשאות קריאה" ma:hidden="true" ma:internalName="AdditionalReaders" ma:readOnly="false">
      <xsd:simpleType>
        <xsd:restriction base="dms:Note"/>
      </xsd:simpleType>
    </xsd:element>
    <xsd:element name="PreviousAdditionalReaders" ma:index="39" nillable="true" ma:displayName="משתמשים בעלי הרשאות קריאה קודמים" ma:hidden="true" ma:internalName="PreviousAdditionalReaders" ma:readOnly="false">
      <xsd:simpleType>
        <xsd:restriction base="dms:Note"/>
      </xsd:simpleType>
    </xsd:element>
    <xsd:element name="AdditionalEditors" ma:index="40" nillable="true" ma:displayName="משתמשים בעלי הרשאות כתיבה" ma:hidden="true" ma:internalName="AdditionalEditors" ma:readOnly="false">
      <xsd:simpleType>
        <xsd:restriction base="dms:Note"/>
      </xsd:simpleType>
    </xsd:element>
    <xsd:element name="PreviousAdditionalEditors" ma:index="41" nillable="true" ma:displayName="משתמשים בעלי הרשאות כתיבה קודמים" ma:hidden="true" ma:internalName="PreviousAdditionalEditors" ma:readOnly="false">
      <xsd:simpleType>
        <xsd:restriction base="dms:Note"/>
      </xsd:simpleType>
    </xsd:element>
    <xsd:element name="SetDepartmentPermission" ma:index="42" nillable="true" ma:displayName="הרשאות לכל יחידה" ma:hidden="true" ma:internalName="SetDepartmentPermission" ma:readOnly="false">
      <xsd:simpleType>
        <xsd:restriction base="dms:Text">
          <xsd:maxLength value="255"/>
        </xsd:restriction>
      </xsd:simpleType>
    </xsd:element>
    <xsd:element name="DocumentLibraryName" ma:index="50" nillable="true" ma:displayName="שם מאגר מסמכים" ma:internalName="DocumentLibraryName">
      <xsd:simpleType>
        <xsd:restriction base="dms:Text">
          <xsd:maxLength value="255"/>
        </xsd:restriction>
      </xsd:simpleType>
    </xsd:element>
    <xsd:element name="FullNameAll" ma:index="51" nillable="true" ma:displayName="רשימת שמות" ma:hidden="true" ma:internalName="FullNameAll" ma:readOnly="false">
      <xsd:simpleType>
        <xsd:restriction base="dms:Note"/>
      </xsd:simpleType>
    </xsd:element>
    <xsd:element name="PermissionForUserGroup" ma:index="52" nillable="true" ma:displayName="הרשאה לקבוצת משתמשים" ma:hidden="true" ma:internalName="PermissionForUserGroup" ma:readOnly="false">
      <xsd:simpleType>
        <xsd:restriction base="dms:Text">
          <xsd:maxLength value="255"/>
        </xsd:restriction>
      </xsd:simpleType>
    </xsd:element>
    <xsd:element name="AdditionalReaderUsers" ma:index="55" nillable="true" ma:displayName="משתמשים נוספים עם הרשאות קריאה" ma:internalName="AdditionalReaderUsers">
      <xsd:simpleType>
        <xsd:restriction base="dms:Note"/>
      </xsd:simpleType>
    </xsd:element>
    <xsd:element name="AdditionalSigners" ma:index="56" nillable="true" ma:displayName="חותמים נוספים" ma:internalName="AdditionalSigners" ma:readOnly="false">
      <xsd:simpleType>
        <xsd:restriction base="dms:Note"/>
      </xsd:simpleType>
    </xsd:element>
    <xsd:element name="AdditionalWriters" ma:index="57" nillable="true" ma:displayName="מחברים נוספים" ma:internalName="AdditionalWriters" ma:readOnly="false">
      <xsd:simpleType>
        <xsd:restriction base="dms:Note"/>
      </xsd:simpleType>
    </xsd:element>
    <xsd:element name="DocumentCatalog" ma:index="58" nillable="true" ma:displayName="קטלוג" ma:internalName="DocumentCatalog">
      <xsd:simpleType>
        <xsd:restriction base="dms:Text">
          <xsd:maxLength value="255"/>
        </xsd:restriction>
      </xsd:simpleType>
    </xsd:element>
    <xsd:element name="DocumentCreateDate" ma:index="59" nillable="true" ma:displayName="תאריך יצירת מסמך" ma:format="DateOnly" ma:internalName="DocumentCreateDate" ma:readOnly="fals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b98568-e8c7-4058-bf31-e11803adaf85" elementFormDefault="qualified">
    <xsd:import namespace="http://schemas.microsoft.com/office/2006/documentManagement/types"/>
    <xsd:import namespace="http://schemas.microsoft.com/office/infopath/2007/PartnerControls"/>
    <xsd:element name="DocumentLinkHidden" ma:index="53" nillable="true" ma:displayName="תוכן לינקים למסמכים מוסתר" ma:hidden="true" ma:internalName="DocumentLinkHidden" ma:readOnly="false">
      <xsd:simpleType>
        <xsd:restriction base="dms:Note"/>
      </xsd:simpleType>
    </xsd:element>
    <xsd:element name="DocumentLinkHiddenPrevious" ma:index="54" nillable="true" ma:displayName="מסמכים מקושרים קודמים" ma:internalName="DocumentLinkHiddenPreviou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8" ma:displayName="סוג תוכן"/>
        <xsd:element ref="dc:title" minOccurs="0" maxOccurs="1" ma:displayName="כותרת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6B364E-57EC-4810-9A7D-EDBA1AA799B0}">
  <ds:schemaRefs>
    <ds:schemaRef ds:uri="http://schemas.microsoft.com/office/2006/metadata/customXsn"/>
  </ds:schemaRefs>
</ds:datastoreItem>
</file>

<file path=customXml/itemProps2.xml><?xml version="1.0" encoding="utf-8"?>
<ds:datastoreItem xmlns:ds="http://schemas.openxmlformats.org/officeDocument/2006/customXml" ds:itemID="{85A48209-E15F-4072-8B47-A91B39C1CA66}">
  <ds:schemaRefs>
    <ds:schemaRef ds:uri="http://www.w3.org/XML/1998/namespace"/>
    <ds:schemaRef ds:uri="http://purl.org/dc/elements/1.1/"/>
    <ds:schemaRef ds:uri="http://schemas.openxmlformats.org/package/2006/metadata/core-properties"/>
    <ds:schemaRef ds:uri="8f5b83e0-a1d3-486c-bd07-833a425c74af"/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dcmitype/"/>
    <ds:schemaRef ds:uri="http://schemas.microsoft.com/office/infopath/2007/PartnerControls"/>
    <ds:schemaRef ds:uri="87b98568-e8c7-4058-bf31-e11803adaf85"/>
  </ds:schemaRefs>
</ds:datastoreItem>
</file>

<file path=customXml/itemProps3.xml><?xml version="1.0" encoding="utf-8"?>
<ds:datastoreItem xmlns:ds="http://schemas.openxmlformats.org/officeDocument/2006/customXml" ds:itemID="{A4330D2F-D5F7-40FE-9E5A-242915E586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f5b83e0-a1d3-486c-bd07-833a425c74af"/>
    <ds:schemaRef ds:uri="87b98568-e8c7-4058-bf31-e11803adaf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8E7314F2-CF2C-49F4-B524-87F9588B2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70</Words>
  <Application>Microsoft Office PowerPoint</Application>
  <PresentationFormat>מסך רחב</PresentationFormat>
  <Paragraphs>10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2</vt:i4>
      </vt:variant>
      <vt:variant>
        <vt:lpstr>כותרות שקופיות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ערכת נושא Office</vt:lpstr>
      <vt:lpstr>1_ערכת נושא Office</vt:lpstr>
      <vt:lpstr>מצגת של PowerPoint</vt:lpstr>
    </vt:vector>
  </TitlesOfParts>
  <Company>Ministry Of Energy And Water Resources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שלום</dc:title>
  <dc:creator>ענת גיניאו אבירם</dc:creator>
  <cp:lastModifiedBy>אילנה טמסוט</cp:lastModifiedBy>
  <cp:revision>24</cp:revision>
  <cp:lastPrinted>2016-12-19T08:28:17Z</cp:lastPrinted>
  <dcterms:created xsi:type="dcterms:W3CDTF">2014-05-13T05:56:16Z</dcterms:created>
  <dcterms:modified xsi:type="dcterms:W3CDTF">2016-12-28T13:35:07Z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0x0101003CBAFB7F4A7FF54FB9D64543F2EA55D23A008F1C0D6C6A23D640B8D7CEA47E07811D</vt:lpwstr>
  </property>
  <property fmtid="{D5CDD505-2E9C-101B-9397-08002B2CF9AE}" pid="3" name="FileInternalName">
    <vt:lpwstr>dov_574_2016</vt:lpwstr>
  </property>
</Properties>
</file>